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95" d="100"/>
          <a:sy n="95" d="100"/>
        </p:scale>
        <p:origin x="264" y="78"/>
      </p:cViewPr>
      <p:guideLst>
        <p:guide orient="horz" pos="2160"/>
        <p:guide pos="38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561DB78-D416-0EA3-B0D8-81C4068870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C40B47A-E087-AB1F-D8E7-975550145A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5178827F-1B01-A601-A480-A7312FF0637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00C673B6-9369-379B-20CC-8C160F579BD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C7B1533-F877-4092-BCFC-51411ADDB3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D9657C5-9222-CA03-2734-C13748B8C05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3020910-E772-0E99-81F4-F9BA8FB62A9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E38624B-236D-8A2C-917A-2342A3824E7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BC18D23-8A10-613E-2D27-F6CAA739A63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664C842-AB13-D81E-B4E2-E2885B9155D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A23A944-FE5C-E5D2-4E40-44F702744A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AC827FE5-EF8F-404F-A479-90656BDE53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05EC2C0-F9F5-1F19-B121-03C3D326A2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ECBE72E-E1D7-46B2-AA5D-3365472C26EA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E799739-6718-FB62-B730-291300631E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73A5DB5-68D2-301C-21E6-AB8D364D25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D56151DF-6F2F-B974-03BE-049C9DE522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A0D6CC1-D65A-407D-8A0E-ABBD12B5CEE7}" type="slidenum">
              <a:rPr lang="en-US" altLang="ja-JP"/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3FD6F07-F506-6194-531C-AF5EADAAFD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9C0848C-1535-EC2D-B996-AFC9A7F178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D6B849-AA27-F049-75B9-6B3BD14050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141382-7632-8500-84E5-2B6441E508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08F949-DD21-A152-FED6-D1455664F3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A9CD2-B1C1-4442-91E0-4380121DAD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182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7A18A1-947B-ECB5-A9BB-8B7A30C2C6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76E193-8947-278A-8CC3-280FFB165E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32D40D-7510-CE98-CF4B-89993BD6C9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FC857-5BE6-4ABC-B7A0-653E9B5137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5073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8010B8-6AE3-B468-7FD2-5DD0FCB228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77D6ABC-87E6-F3F8-DC08-BB283516D8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90BAAE-74E2-48A9-133F-29EDEA79B2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E8681-6F7C-4264-A749-6AB3535152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3411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FBAC48-7D8A-C31D-68B3-EC1DEB778B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F26AA4-F503-737C-19F0-2D6F0BD0BC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29B9B6-05B7-FE6E-B599-88CD27DEA4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2A307-ED17-43A3-984C-EFF7EE5125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686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F7D880-3FF7-B9BA-2DAF-49A00A29CD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1A6661-AE11-9971-A4E1-3B410DFF96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985657-CC83-AB90-5D76-6B65DA29F8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CC785-EE39-4633-9F9D-5F1A276CA7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825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8ECD65-D039-B1EF-E5EA-E3A72FFBA6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B6E57C-1352-FFE2-5AC3-805795AAB0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9755DA-7A0A-72FD-EC19-0FEA2F2FF1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F8493-DD2D-404C-9F59-DF8D7EAEEE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42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1D70F9A-394D-9648-9E6B-D6FEEBCA55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E86688-E37F-38C0-DB9C-9AE024D50F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B8D09A5-D85D-FC18-4B75-A55F3D9982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A4407-EE53-4187-B32F-1029AC96DB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7144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D63FE6D-AD1D-5FF5-2691-C514E8132C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8BB2382-EA68-C67C-D14B-039517D2A2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655608F-CA44-6BDE-D58B-A05AEA74BC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FABB3-B862-41E8-83E8-B162B24586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0245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D5ED55B-0352-68BF-CC14-5C759771CE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5B3C756-C041-BF30-D072-60E7AC876A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BB699DF-1D98-803F-4DC1-83AFFDEAAA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D705-E873-4AE9-8C87-61BA6B370D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275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16285B-C5BF-177D-E3AC-E143EF90C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F538FA-47FF-9234-0275-6D9BAC2416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D5235-C0B3-F60F-2828-CA907212B0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16748-986C-4213-A094-D30558C163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446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4F5B08-F340-1805-6023-EEAA6ADB8A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753A4E-C43C-79BF-9CAA-0623243B53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551969-5280-916D-E895-AA9415C74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14CDE-7512-4C30-B5A8-38BE58BCDE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38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3E6526C-F392-4F44-FF7E-4A8A666E15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58D9155-35C1-F0FB-8FA4-3446562992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BED438E-8925-CD01-204F-DD96ECD93AE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644EF07-9875-1967-8D08-40D57260F57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0EDD30E-220A-450D-76D1-F74FC5459AD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683B73A6-7662-40E1-810B-084D0F481F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43C69EF-F974-0DEE-ADC9-5D22155354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9775" y="1571625"/>
            <a:ext cx="8237538" cy="26892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94</a:t>
            </a: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回日本呼吸器学会・</a:t>
            </a:r>
            <a:br>
              <a:rPr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日本結核 非結核性抗酸菌症学会</a:t>
            </a:r>
            <a:br>
              <a:rPr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九州支部春季学術講演会</a:t>
            </a:r>
            <a:br>
              <a:rPr lang="en-US" altLang="ja-JP" sz="3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800" b="1" i="1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　東京一郎　京都二郎　○大阪三郎（筆頭者）</a:t>
            </a:r>
            <a:endParaRPr lang="en-US" altLang="ja-JP" sz="1400" b="1" i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D49FD1B-45A8-7C2C-D6CD-012300B4DA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73275" y="4305300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演題発表に関連し、開示すべき</a:t>
            </a:r>
            <a:r>
              <a:rPr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　企業などはありません。</a:t>
            </a:r>
            <a:endParaRPr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4E19DB87-C9DE-26ED-CE76-90A386329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125" y="241300"/>
            <a:ext cx="9309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様式１－Ａ　学術講演会口頭発表時、申告すべきＣＯＩ状態がない時、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14901CCF-3D53-8A15-C69D-97C527842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1282700"/>
            <a:ext cx="8642350" cy="4786313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7AB0E95A-2B0E-7257-4D09-64B030F8AB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76438" y="3395663"/>
            <a:ext cx="8358187" cy="309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　 なし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　　なし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　　なし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　　　　なし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　なし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　　○○製薬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　　　○○製薬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　　あり（○○製薬）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　　なし</a:t>
            </a:r>
            <a:endParaRPr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692F100-F718-BE4A-D7D3-204189325E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950913"/>
            <a:ext cx="7772400" cy="231933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94</a:t>
            </a: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回日本呼吸器学会・</a:t>
            </a:r>
            <a:br>
              <a:rPr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日本結核 非結核性抗酸菌症学会</a:t>
            </a:r>
            <a:br>
              <a:rPr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九州支部春季学術講演会</a:t>
            </a:r>
            <a:br>
              <a:rPr lang="en-US" altLang="ja-JP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1600" b="1" i="1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　東京一郎　京都二郎　○大阪三郎（○筆頭者）</a:t>
            </a:r>
            <a:endParaRPr lang="en-US" altLang="ja-JP" sz="2000" b="1" i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3">
            <a:extLst>
              <a:ext uri="{FF2B5EF4-FFF2-40B4-BE49-F238E27FC236}">
                <a16:creationId xmlns:a16="http://schemas.microsoft.com/office/drawing/2014/main" id="{397A7C37-79C3-DF69-F7BC-CF707F292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425" y="209550"/>
            <a:ext cx="9288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様式１－Ａ　　学術講演会口頭発表時、申告すべきＣＯＩ状態がある時、</a:t>
            </a:r>
          </a:p>
        </p:txBody>
      </p:sp>
      <p:sp>
        <p:nvSpPr>
          <p:cNvPr id="6149" name="正方形/長方形 4">
            <a:extLst>
              <a:ext uri="{FF2B5EF4-FFF2-40B4-BE49-F238E27FC236}">
                <a16:creationId xmlns:a16="http://schemas.microsoft.com/office/drawing/2014/main" id="{DC2D79BB-C3EA-EB4E-2E76-31568758D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792163"/>
            <a:ext cx="8640763" cy="5867400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223</Words>
  <PresentationFormat>ワイド画面</PresentationFormat>
  <Paragraphs>18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Times New Roman</vt:lpstr>
      <vt:lpstr>ＭＳ Ｐゴシック</vt:lpstr>
      <vt:lpstr>Arial</vt:lpstr>
      <vt:lpstr>HGP創英角ｺﾞｼｯｸUB</vt:lpstr>
      <vt:lpstr>Default Design</vt:lpstr>
      <vt:lpstr>第94回日本呼吸器学会・ 日本結核 非結核性抗酸菌症学会 九州支部春季学術講演会 ＣＯ Ｉ 開示 発表者名：　東京一郎　京都二郎　○大阪三郎（筆頭者）</vt:lpstr>
      <vt:lpstr>第94回日本呼吸器学会・ 日本結核 非結核性抗酸菌症学会 九州支部春季学術講演会 ＣＯ Ｉ 開示 　 発表者名：　東京一郎　京都二郎　○大阪三郎（○筆頭者）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2000-09-04T17:39:07Z</dcterms:created>
  <dcterms:modified xsi:type="dcterms:W3CDTF">2024-11-07T02:39:46Z</dcterms:modified>
</cp:coreProperties>
</file>